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Kanit"/>
      <p:regular r:id="rId19"/>
    </p:embeddedFont>
    <p:embeddedFont>
      <p:font typeface="Martel Sans Light"/>
      <p:regular r:id="rId20"/>
    </p:embeddedFont>
    <p:embeddedFont>
      <p:font typeface="Martel Sans Ligh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212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Customer Churn Analysis in E-Commerce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88224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presentation explores customer churn in e-commerce. It focuses on using SQL for data analysis. We cover data cleaning, transformation, and key insights. The goal is to provide actionable strategies for reducing churn.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07380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5715000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689521"/>
            <a:ext cx="2495907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Navina Jolene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82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Churn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185993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Understand customer churn patterns in e-commerce. Find out why customers are leaving.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69045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469493" y="269045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69493" y="3185993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SQL to analyze customer transactions and churn factors. Get the most out of your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0963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56096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Reduce churn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1051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Provide actionable insights to reduce churn. Keep valuable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7990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Cleaning &amp; Transformation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Handle missing values using mean/mode imputation. Ensure data completeness.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946916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186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Outliers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681770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Remove outliers (e.g., WarehouseToHome &gt; 100). Improve data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309473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5487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Standardize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044327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Standardize data values (e.g., 'COD' → 'Cash on Delivery'). Maintain consistency.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54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516" y="3056930"/>
            <a:ext cx="6344841" cy="589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Queries for Data Cleaning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1516" y="3947041"/>
            <a:ext cx="13227368" cy="2864644"/>
          </a:xfrm>
          <a:prstGeom prst="roundRect">
            <a:avLst>
              <a:gd name="adj" fmla="val 1050"/>
            </a:avLst>
          </a:prstGeom>
          <a:solidFill>
            <a:srgbClr val="4C0107"/>
          </a:solidFill>
          <a:ln/>
        </p:spPr>
      </p:sp>
      <p:sp>
        <p:nvSpPr>
          <p:cNvPr id="5" name="Shape 2"/>
          <p:cNvSpPr/>
          <p:nvPr/>
        </p:nvSpPr>
        <p:spPr>
          <a:xfrm>
            <a:off x="691515" y="3947041"/>
            <a:ext cx="13247370" cy="2864644"/>
          </a:xfrm>
          <a:prstGeom prst="roundRect">
            <a:avLst>
              <a:gd name="adj" fmla="val 1050"/>
            </a:avLst>
          </a:prstGeom>
          <a:solidFill>
            <a:srgbClr val="4C0107"/>
          </a:solidFill>
          <a:ln/>
        </p:spPr>
      </p:sp>
      <p:sp>
        <p:nvSpPr>
          <p:cNvPr id="6" name="Text 3"/>
          <p:cNvSpPr/>
          <p:nvPr/>
        </p:nvSpPr>
        <p:spPr>
          <a:xfrm>
            <a:off x="891897" y="4097298"/>
            <a:ext cx="12846606" cy="2564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-- Handling Missing Values
UPDATE customer_churn
SET WarehouseToHome = (SELECT ROUND(AVG(WarehouseToHome)) FROM customer_churn WHERE WarehouseToHome IS NOT NULL)
WHERE WarehouseToHome IS NULL;
-- Removing Outliers
DELETE FROM customer_churn WHERE WarehouseToHome &gt; 100;
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01516" y="7037070"/>
            <a:ext cx="1322736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SQL queries address common data quality issues. They ensure that subsequent analysis is based on reliable data. Adapt these queries to your specific database schema.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2798" y="752118"/>
            <a:ext cx="6658213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Exploration &amp; Key Insights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419850" y="1648539"/>
            <a:ext cx="22860" cy="5828943"/>
          </a:xfrm>
          <a:prstGeom prst="roundRect">
            <a:avLst>
              <a:gd name="adj" fmla="val 132452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624042" y="2091214"/>
            <a:ext cx="605552" cy="22860"/>
          </a:xfrm>
          <a:prstGeom prst="roundRect">
            <a:avLst>
              <a:gd name="adj" fmla="val 132452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6192798" y="1875592"/>
            <a:ext cx="454104" cy="454104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6277392" y="1924586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429143" y="1850350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Churn vs Active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429143" y="2268260"/>
            <a:ext cx="649485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Count of churned vs. active customers. Assess the overall churn rate.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24042" y="3437453"/>
            <a:ext cx="605552" cy="22860"/>
          </a:xfrm>
          <a:prstGeom prst="roundRect">
            <a:avLst>
              <a:gd name="adj" fmla="val 132452"/>
            </a:avLst>
          </a:prstGeom>
          <a:solidFill>
            <a:srgbClr val="48446D"/>
          </a:solidFill>
          <a:ln/>
        </p:spPr>
      </p:sp>
      <p:sp>
        <p:nvSpPr>
          <p:cNvPr id="11" name="Shape 8"/>
          <p:cNvSpPr/>
          <p:nvPr/>
        </p:nvSpPr>
        <p:spPr>
          <a:xfrm>
            <a:off x="6192798" y="3221831"/>
            <a:ext cx="454104" cy="454104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9"/>
          <p:cNvSpPr/>
          <p:nvPr/>
        </p:nvSpPr>
        <p:spPr>
          <a:xfrm>
            <a:off x="6277392" y="3270825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9143" y="3196590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Complaints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429143" y="3614499"/>
            <a:ext cx="649485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Relationship between complaints and churn. See if complaints lead to churn.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24042" y="5106591"/>
            <a:ext cx="605552" cy="22860"/>
          </a:xfrm>
          <a:prstGeom prst="roundRect">
            <a:avLst>
              <a:gd name="adj" fmla="val 132452"/>
            </a:avLst>
          </a:prstGeom>
          <a:solidFill>
            <a:srgbClr val="48446D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2798" y="4890968"/>
            <a:ext cx="454104" cy="454104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7" name="Text 14"/>
          <p:cNvSpPr/>
          <p:nvPr/>
        </p:nvSpPr>
        <p:spPr>
          <a:xfrm>
            <a:off x="6277392" y="4939963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429143" y="4865727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Payment Mode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429143" y="5283637"/>
            <a:ext cx="6494859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Most preferred payment mode among active customers. Optimize payment options.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24042" y="6775728"/>
            <a:ext cx="605552" cy="22860"/>
          </a:xfrm>
          <a:prstGeom prst="roundRect">
            <a:avLst>
              <a:gd name="adj" fmla="val 132452"/>
            </a:avLst>
          </a:prstGeom>
          <a:solidFill>
            <a:srgbClr val="48446D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2798" y="6560106"/>
            <a:ext cx="454104" cy="454104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22" name="Text 19"/>
          <p:cNvSpPr/>
          <p:nvPr/>
        </p:nvSpPr>
        <p:spPr>
          <a:xfrm>
            <a:off x="6277392" y="6609100"/>
            <a:ext cx="284917" cy="356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429143" y="6534864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Order Behavior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429143" y="6952774"/>
            <a:ext cx="6494859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Order behavior analysis. Find patterns in customer purchases.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1734" y="1067753"/>
            <a:ext cx="6838355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Queries for Data Analysis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734" y="2038826"/>
            <a:ext cx="7613333" cy="3827145"/>
          </a:xfrm>
          <a:prstGeom prst="roundRect">
            <a:avLst>
              <a:gd name="adj" fmla="val 857"/>
            </a:avLst>
          </a:prstGeom>
          <a:solidFill>
            <a:srgbClr val="4C0107"/>
          </a:solidFill>
          <a:ln/>
        </p:spPr>
      </p:sp>
      <p:sp>
        <p:nvSpPr>
          <p:cNvPr id="5" name="Shape 2"/>
          <p:cNvSpPr/>
          <p:nvPr/>
        </p:nvSpPr>
        <p:spPr>
          <a:xfrm>
            <a:off x="6240899" y="2038826"/>
            <a:ext cx="7635002" cy="3827145"/>
          </a:xfrm>
          <a:prstGeom prst="roundRect">
            <a:avLst>
              <a:gd name="adj" fmla="val 857"/>
            </a:avLst>
          </a:prstGeom>
          <a:solidFill>
            <a:srgbClr val="4C0107"/>
          </a:solidFill>
          <a:ln/>
        </p:spPr>
      </p:sp>
      <p:sp>
        <p:nvSpPr>
          <p:cNvPr id="6" name="Text 3"/>
          <p:cNvSpPr/>
          <p:nvPr/>
        </p:nvSpPr>
        <p:spPr>
          <a:xfrm>
            <a:off x="6459498" y="2202775"/>
            <a:ext cx="7197804" cy="3499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-- Count of Churned vs. Active Customers
SELECT ChurnStatus, COUNT(*) AS CustomerCount FROM customer_churn GROUP BY ChurnStatus;
-- Percentage of Churned Customers Who Complained
SELECT (COUNT(*) * 100.0 / (SELECT COUNT(*) FROM customer_churn WHERE ChurnStatus = 'Churned')) AS ComplaintPercentage
FROM customer_churn WHERE ChurnStatus = 'Churned' AND ComplaintReceived = 'Yes';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51734" y="6111954"/>
            <a:ext cx="761333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SQL queries provide valuable insights. They highlight the importance of customer satisfaction. High complaint percentages indicate areas for improvement. Track key metrics for early warning signs.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02953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Returns &amp; Customer Complaints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Churned complaints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Analyze customers who churned and made complaints. Address the root causes of churn.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Return patterns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Identify patterns in product returns. Improve product quality.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Joins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 SQL joins to merge return data with churn data. Get a complete picture of churn.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334" y="921187"/>
            <a:ext cx="7613333" cy="1286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SQL Query: Returns &amp; Churned Customers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65334" y="2535436"/>
            <a:ext cx="7613333" cy="3477220"/>
          </a:xfrm>
          <a:prstGeom prst="roundRect">
            <a:avLst>
              <a:gd name="adj" fmla="val 943"/>
            </a:avLst>
          </a:prstGeom>
          <a:solidFill>
            <a:srgbClr val="4C0107"/>
          </a:solidFill>
          <a:ln/>
        </p:spPr>
      </p:sp>
      <p:sp>
        <p:nvSpPr>
          <p:cNvPr id="5" name="Shape 2"/>
          <p:cNvSpPr/>
          <p:nvPr/>
        </p:nvSpPr>
        <p:spPr>
          <a:xfrm>
            <a:off x="754499" y="2535436"/>
            <a:ext cx="7635002" cy="3477220"/>
          </a:xfrm>
          <a:prstGeom prst="roundRect">
            <a:avLst>
              <a:gd name="adj" fmla="val 943"/>
            </a:avLst>
          </a:prstGeom>
          <a:solidFill>
            <a:srgbClr val="4C0107"/>
          </a:solidFill>
          <a:ln/>
        </p:spPr>
      </p:sp>
      <p:sp>
        <p:nvSpPr>
          <p:cNvPr id="6" name="Text 3"/>
          <p:cNvSpPr/>
          <p:nvPr/>
        </p:nvSpPr>
        <p:spPr>
          <a:xfrm>
            <a:off x="973098" y="2699385"/>
            <a:ext cx="7197804" cy="3149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cr.ReturnID, cr.CustomerID, cr.ReturnDate, cr.RefundAmount,
       cc.CustomerID, cc.Gender, cc.CityTier, cc.PreferredOrderCat, cc.PreferredPaymentMode,
       cc.Tenure, cc.CouponUsed, cc.OrderCount, cc.CashbackAmount
FROM ecomm.customer_returns AS cr
JOIN customer_churn AS cc
ON cr.CustomerID = cc.CustomerID
WHERE cc.ChurnStatus = 'Churned' AND cc.ComplaintReceived = 'Yes';
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65334" y="6258639"/>
            <a:ext cx="7613333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SQL query retrieves key information. It helps to identify common traits. Returns and complaints lead to churn. Focus on improving customer support. Also focus on product satisfaction.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48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Conclusion &amp; Recommendations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691884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931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Address Churn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3426738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churn linked to low satisfaction and complaints.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32102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4671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Targeted retention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516695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targeted retention strategies.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68352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6107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 Payment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6603206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Improve preferred payment and order experiences.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2025-03-27T07:35:32Z</dcterms:created>
  <dcterms:modified xsi:type="dcterms:W3CDTF">2025-03-27T07:35:32Z</dcterms:modified>
</cp:coreProperties>
</file>